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16"/>
  </p:notesMasterIdLst>
  <p:sldIdLst>
    <p:sldId id="264" r:id="rId2"/>
    <p:sldId id="256" r:id="rId3"/>
    <p:sldId id="257" r:id="rId4"/>
    <p:sldId id="258" r:id="rId5"/>
    <p:sldId id="259" r:id="rId6"/>
    <p:sldId id="265" r:id="rId7"/>
    <p:sldId id="274" r:id="rId8"/>
    <p:sldId id="269" r:id="rId9"/>
    <p:sldId id="271" r:id="rId10"/>
    <p:sldId id="273" r:id="rId11"/>
    <p:sldId id="276" r:id="rId12"/>
    <p:sldId id="275" r:id="rId13"/>
    <p:sldId id="266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C7318-C15E-45DF-886E-20CFB83E75D1}" type="datetimeFigureOut">
              <a:rPr lang="en-IN" smtClean="0"/>
              <a:pPr/>
              <a:t>04-06-2020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EC74A-093A-465E-BCB9-8047A888D37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91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EC74A-093A-465E-BCB9-8047A888D376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49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D7B63A1-EF0F-49F0-9ED1-9A67CD2C153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EAAF4E1-0FD2-4719-A218-4B6F8D022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youtu.be/BRsX5pmcscM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youtu.be/NSARryXW1u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youtu.be/UlDN9iitq78" TargetMode="External"/><Relationship Id="rId4" Type="http://schemas.openxmlformats.org/officeDocument/2006/relationships/hyperlink" Target="https://youtu.be/jCL4euYWsCw" TargetMode="Externa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8819"/>
            <a:ext cx="7239000" cy="8683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    </a:t>
            </a:r>
            <a:r>
              <a:rPr lang="en-US" b="1" dirty="0"/>
              <a:t>Presentation </a:t>
            </a:r>
            <a:br>
              <a:rPr lang="en-US" b="1" dirty="0"/>
            </a:br>
            <a:r>
              <a:rPr lang="en-US" b="1" dirty="0"/>
              <a:t>  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1500" y="304800"/>
            <a:ext cx="7886700" cy="52777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3500" dirty="0"/>
              <a:t>     </a:t>
            </a:r>
          </a:p>
          <a:p>
            <a:pPr marL="0" indent="0" algn="ctr">
              <a:buNone/>
            </a:pPr>
            <a:endParaRPr lang="en-US" sz="3500" dirty="0"/>
          </a:p>
          <a:p>
            <a:pPr marL="0" indent="0" algn="ctr">
              <a:buNone/>
            </a:pPr>
            <a:r>
              <a:rPr lang="en-US" sz="3500" dirty="0"/>
              <a:t>Aquatic  </a:t>
            </a:r>
            <a:r>
              <a:rPr lang="en-US" sz="3500" dirty="0" err="1"/>
              <a:t>FishRobo</a:t>
            </a:r>
            <a:r>
              <a:rPr lang="en-US" sz="3500" dirty="0"/>
              <a:t>  </a:t>
            </a:r>
            <a:endParaRPr lang="en-US" sz="3500" i="1" dirty="0">
              <a:latin typeface="Algerian" pitchFamily="82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Presented by:</a:t>
            </a:r>
          </a:p>
          <a:p>
            <a:pPr marL="0" indent="0">
              <a:buNone/>
            </a:pPr>
            <a:r>
              <a:rPr lang="en-US" sz="1800" dirty="0"/>
              <a:t>1.Sagar Narkhede(17231014)                 3. Ashlesha Borade(16131036)</a:t>
            </a:r>
          </a:p>
          <a:p>
            <a:pPr marL="0" indent="0">
              <a:buNone/>
            </a:pPr>
            <a:r>
              <a:rPr lang="en-US" sz="1800" dirty="0"/>
              <a:t>2.Omkar Sutar (16132063)                     4. Pooja </a:t>
            </a:r>
            <a:r>
              <a:rPr lang="en-US" sz="1800" dirty="0" err="1"/>
              <a:t>Katkar</a:t>
            </a:r>
            <a:r>
              <a:rPr lang="en-US" sz="1800" dirty="0"/>
              <a:t>(17231011)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Guided by: </a:t>
            </a:r>
          </a:p>
          <a:p>
            <a:pPr marL="0" indent="0">
              <a:buNone/>
            </a:pPr>
            <a:r>
              <a:rPr lang="en-US" sz="1800" dirty="0"/>
              <a:t>     Dr.N.P. Futane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F0289-5967-4198-9292-8A855122DA5B}"/>
              </a:ext>
            </a:extLst>
          </p:cNvPr>
          <p:cNvSpPr txBox="1"/>
          <p:nvPr/>
        </p:nvSpPr>
        <p:spPr>
          <a:xfrm>
            <a:off x="4267200" y="4800600"/>
            <a:ext cx="3937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Reference by:</a:t>
            </a:r>
          </a:p>
          <a:p>
            <a:r>
              <a:rPr lang="en-US" dirty="0"/>
              <a:t>     eYantra Robotics Competition 	</a:t>
            </a:r>
          </a:p>
        </p:txBody>
      </p:sp>
    </p:spTree>
    <p:extLst>
      <p:ext uri="{BB962C8B-B14F-4D97-AF65-F5344CB8AC3E}">
        <p14:creationId xmlns:p14="http://schemas.microsoft.com/office/powerpoint/2010/main" val="130767964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4A6F3D-47A7-4B88-A686-C28DEDA44361}"/>
              </a:ext>
            </a:extLst>
          </p:cNvPr>
          <p:cNvSpPr txBox="1"/>
          <p:nvPr/>
        </p:nvSpPr>
        <p:spPr>
          <a:xfrm>
            <a:off x="476864" y="228600"/>
            <a:ext cx="7295535" cy="598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9. 3D Fish Design using Autodesk Fusion 360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3756C-5EDB-4A1B-BA44-2C65E63958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7823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295400"/>
            <a:ext cx="7569200" cy="425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57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10. 3D Fish using Blender 2.82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int 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52573"/>
            <a:ext cx="7772400" cy="43719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11. 3D Arena Design using Blender 2.82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78A882-E2AB-46F8-9F1E-71817153368A}"/>
              </a:ext>
            </a:extLst>
          </p:cNvPr>
          <p:cNvSpPr txBox="1"/>
          <p:nvPr/>
        </p:nvSpPr>
        <p:spPr>
          <a:xfrm>
            <a:off x="685800" y="762000"/>
            <a:ext cx="7239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10. Application</a:t>
            </a:r>
            <a:r>
              <a:rPr lang="en-US" b="1" dirty="0"/>
              <a:t>:</a:t>
            </a:r>
          </a:p>
          <a:p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1.Submarine wireless communication.</a:t>
            </a:r>
          </a:p>
          <a:p>
            <a:pPr>
              <a:lnSpc>
                <a:spcPct val="200000"/>
              </a:lnSpc>
            </a:pPr>
            <a:r>
              <a:rPr lang="en-US" dirty="0"/>
              <a:t>2.3D Game Design Platform.</a:t>
            </a:r>
          </a:p>
          <a:p>
            <a:pPr>
              <a:lnSpc>
                <a:spcPct val="200000"/>
              </a:lnSpc>
            </a:pPr>
            <a:r>
              <a:rPr lang="en-US" dirty="0"/>
              <a:t>3. Creating Animated movies.</a:t>
            </a:r>
          </a:p>
          <a:p>
            <a:pPr>
              <a:lnSpc>
                <a:spcPct val="200000"/>
              </a:lnSpc>
            </a:pPr>
            <a:r>
              <a:rPr lang="en-US" dirty="0"/>
              <a:t>4. </a:t>
            </a:r>
            <a:r>
              <a:rPr lang="en-US" dirty="0" err="1"/>
              <a:t>Macrolevel</a:t>
            </a:r>
            <a:r>
              <a:rPr lang="en-US" dirty="0"/>
              <a:t> Research on Aquatic life and habitat.</a:t>
            </a:r>
          </a:p>
        </p:txBody>
      </p:sp>
    </p:spTree>
    <p:extLst>
      <p:ext uri="{BB962C8B-B14F-4D97-AF65-F5344CB8AC3E}">
        <p14:creationId xmlns:p14="http://schemas.microsoft.com/office/powerpoint/2010/main" val="106793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C0722-2456-4EB3-9BCE-D0460287320F}"/>
              </a:ext>
            </a:extLst>
          </p:cNvPr>
          <p:cNvSpPr txBox="1"/>
          <p:nvPr/>
        </p:nvSpPr>
        <p:spPr>
          <a:xfrm>
            <a:off x="2247900" y="3048000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Thank you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61549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581" y="876300"/>
            <a:ext cx="8534400" cy="5105400"/>
          </a:xfrm>
        </p:spPr>
        <p:txBody>
          <a:bodyPr>
            <a:normAutofit/>
          </a:bodyPr>
          <a:lstStyle/>
          <a:p>
            <a:r>
              <a:rPr lang="en-US" b="0" dirty="0"/>
              <a:t>	In this theme, we are  designing and building a </a:t>
            </a:r>
            <a:r>
              <a:rPr lang="en-US" dirty="0"/>
              <a:t>Aquatic </a:t>
            </a:r>
            <a:r>
              <a:rPr lang="en-US" dirty="0" err="1"/>
              <a:t>FishRobo</a:t>
            </a:r>
            <a:r>
              <a:rPr lang="en-US" dirty="0"/>
              <a:t> </a:t>
            </a:r>
            <a:r>
              <a:rPr lang="en-US" b="0" dirty="0"/>
              <a:t>that bio-mimics different locomotion's of a fish. The aquatic world is populated with a diverse variety of fishes from which we took inspiration for designing our Aquatic robot. This robot replicates the natural movement of a fish’s muscles by using a number of </a:t>
            </a:r>
            <a:r>
              <a:rPr lang="en-US" dirty="0"/>
              <a:t>servo actuated joints </a:t>
            </a:r>
            <a:r>
              <a:rPr lang="en-US" b="0" dirty="0"/>
              <a:t>that are connected to each other. Through a coordinated movement of these joints, the fish robot can swim to propel itself </a:t>
            </a:r>
            <a:r>
              <a:rPr lang="en-IN" b="0" dirty="0"/>
              <a:t>forward.</a:t>
            </a:r>
            <a:endParaRPr lang="en-US" b="0" dirty="0"/>
          </a:p>
          <a:p>
            <a:r>
              <a:rPr lang="en-US" b="0" dirty="0"/>
              <a:t>In order to represent the muscle joints of a natural fish, we use servo actuators and for the fish’s body, we design brackets, that serve the following two purposes:</a:t>
            </a:r>
          </a:p>
          <a:p>
            <a:r>
              <a:rPr lang="en-US" b="0" dirty="0"/>
              <a:t> to define the relative position and orientation between actuators and</a:t>
            </a:r>
          </a:p>
          <a:p>
            <a:r>
              <a:rPr lang="en-US" b="0" dirty="0"/>
              <a:t> to define the profile of the fish.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E4C69-A5A4-4194-982D-C772F78B95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4074" r="6667" b="18519"/>
          <a:stretch/>
        </p:blipFill>
        <p:spPr>
          <a:xfrm>
            <a:off x="228600" y="4800600"/>
            <a:ext cx="85344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59F7D6-5F27-42D3-BFBC-3980109A643D}"/>
              </a:ext>
            </a:extLst>
          </p:cNvPr>
          <p:cNvSpPr txBox="1"/>
          <p:nvPr/>
        </p:nvSpPr>
        <p:spPr>
          <a:xfrm>
            <a:off x="609600" y="34873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</a:t>
            </a:r>
            <a:r>
              <a:rPr lang="en-US" b="1" u="sng" dirty="0" err="1"/>
              <a:t>Introdction</a:t>
            </a:r>
            <a:r>
              <a:rPr lang="en-US" b="1" u="sng" dirty="0"/>
              <a:t>: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1980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4940"/>
            <a:ext cx="342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2. Arena Setup: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1432" y="3126701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1.Arena</a:t>
            </a:r>
            <a:endParaRPr lang="en-US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3FA23-EF00-41D5-8E20-62CC57F26A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2" y="804659"/>
            <a:ext cx="2438400" cy="2232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3FA302-7901-4568-A854-B75F884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20371" r="26667" b="26296"/>
          <a:stretch/>
        </p:blipFill>
        <p:spPr>
          <a:xfrm>
            <a:off x="4724400" y="804659"/>
            <a:ext cx="2667000" cy="2169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9559E-23C5-4B6B-AC58-326DD7B53FF5}"/>
              </a:ext>
            </a:extLst>
          </p:cNvPr>
          <p:cNvSpPr txBox="1"/>
          <p:nvPr/>
        </p:nvSpPr>
        <p:spPr>
          <a:xfrm>
            <a:off x="5336458" y="30596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2.Pool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BC8B30-3CE4-4168-9199-878E19D14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70" y="3883856"/>
            <a:ext cx="2725063" cy="22328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54DEDE-BAAA-4ED5-82FB-D4F7D80C58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2" y="4183630"/>
            <a:ext cx="3429000" cy="1905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23BB32-E8B2-47FE-8951-78BCCD6F5746}"/>
              </a:ext>
            </a:extLst>
          </p:cNvPr>
          <p:cNvSpPr txBox="1"/>
          <p:nvPr/>
        </p:nvSpPr>
        <p:spPr>
          <a:xfrm>
            <a:off x="5581801" y="609846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4.Bouy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1F978-64B0-458B-A002-78961AB90D91}"/>
              </a:ext>
            </a:extLst>
          </p:cNvPr>
          <p:cNvSpPr txBox="1"/>
          <p:nvPr/>
        </p:nvSpPr>
        <p:spPr>
          <a:xfrm>
            <a:off x="1295400" y="6098462"/>
            <a:ext cx="174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3.Gateway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930331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457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3.Block Diagram: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F5C24E-5785-4B9F-BA56-74BDC93F0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9" t="32222" r="22500" b="7037"/>
          <a:stretch/>
        </p:blipFill>
        <p:spPr>
          <a:xfrm>
            <a:off x="762000" y="922868"/>
            <a:ext cx="7315200" cy="5554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A62002-AEDB-4DA6-9AAD-BC7C88EC67E6}"/>
              </a:ext>
            </a:extLst>
          </p:cNvPr>
          <p:cNvSpPr txBox="1"/>
          <p:nvPr/>
        </p:nvSpPr>
        <p:spPr>
          <a:xfrm>
            <a:off x="3886200" y="281940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Receiver circuit</a:t>
            </a:r>
            <a:endParaRPr lang="en-IN" sz="1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5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57200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4.Connection diagram: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B7D26-579D-45EE-BA41-8C60ABF15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8" t="15926" r="31923" b="8518"/>
          <a:stretch/>
        </p:blipFill>
        <p:spPr>
          <a:xfrm>
            <a:off x="304800" y="1562100"/>
            <a:ext cx="4267200" cy="3733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E7D19-3EB9-4797-BA5E-EDCA997FD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24814" r="43333" b="27778"/>
          <a:stretch/>
        </p:blipFill>
        <p:spPr>
          <a:xfrm>
            <a:off x="4343400" y="1724297"/>
            <a:ext cx="4114800" cy="376210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86E816-6688-4B46-842C-1F254E8EDCAC}"/>
              </a:ext>
            </a:extLst>
          </p:cNvPr>
          <p:cNvSpPr txBox="1"/>
          <p:nvPr/>
        </p:nvSpPr>
        <p:spPr>
          <a:xfrm>
            <a:off x="5295900" y="5791200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2.Receiver System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A076E-D82D-4C27-A4D8-709DC2E47047}"/>
              </a:ext>
            </a:extLst>
          </p:cNvPr>
          <p:cNvSpPr txBox="1"/>
          <p:nvPr/>
        </p:nvSpPr>
        <p:spPr>
          <a:xfrm>
            <a:off x="1295400" y="5791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1.Transmitter System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36708301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F92B4A-D75B-4AC9-AD4C-5E8043AEB31A}"/>
              </a:ext>
            </a:extLst>
          </p:cNvPr>
          <p:cNvSpPr txBox="1"/>
          <p:nvPr/>
        </p:nvSpPr>
        <p:spPr>
          <a:xfrm>
            <a:off x="609600" y="335845"/>
            <a:ext cx="7467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5.Challenges: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3D designing and fabrication.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3D Animation using Blender Software.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3D Gaming using key controlled.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PCB designing and Fabrication.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Microcontroller 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Wireless communication.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Waterproofing.</a:t>
            </a:r>
          </a:p>
          <a:p>
            <a:endParaRPr lang="en-US" dirty="0"/>
          </a:p>
          <a:p>
            <a:r>
              <a:rPr lang="en-IN" b="1" dirty="0"/>
              <a:t>      7.1 Waterproofing the Electronics:</a:t>
            </a:r>
          </a:p>
          <a:p>
            <a:r>
              <a:rPr lang="en-IN" b="1" dirty="0"/>
              <a:t>	</a:t>
            </a:r>
            <a:r>
              <a:rPr lang="en-IN" dirty="0"/>
              <a:t> Nail Polish Coating</a:t>
            </a:r>
          </a:p>
          <a:p>
            <a:r>
              <a:rPr lang="en-IN" dirty="0"/>
              <a:t>	 Silicone Paste/Adhesive</a:t>
            </a:r>
          </a:p>
          <a:p>
            <a:r>
              <a:rPr lang="en-IN" dirty="0"/>
              <a:t>	</a:t>
            </a:r>
          </a:p>
          <a:p>
            <a:r>
              <a:rPr lang="en-IN" b="1" dirty="0"/>
              <a:t>       7.2 Waterproofing of Fish:</a:t>
            </a:r>
          </a:p>
          <a:p>
            <a:r>
              <a:rPr lang="en-IN" dirty="0"/>
              <a:t>	 </a:t>
            </a:r>
            <a:r>
              <a:rPr lang="en-US" dirty="0"/>
              <a:t> Custom Silicon Gasket using a 3D Printed Mould and 	     Liquid Silicone Rubber.</a:t>
            </a:r>
          </a:p>
          <a:p>
            <a:r>
              <a:rPr lang="en-US" dirty="0"/>
              <a:t>	 </a:t>
            </a:r>
            <a:r>
              <a:rPr lang="en-IN" dirty="0"/>
              <a:t> Candle Wax near the circular joints. </a:t>
            </a:r>
          </a:p>
          <a:p>
            <a:r>
              <a:rPr lang="en-IN" dirty="0"/>
              <a:t>	  Waterproof duct tape.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2F6DB-D3A4-412B-AE1B-D80E66FDC844}"/>
              </a:ext>
            </a:extLst>
          </p:cNvPr>
          <p:cNvSpPr txBox="1"/>
          <p:nvPr/>
        </p:nvSpPr>
        <p:spPr>
          <a:xfrm>
            <a:off x="228600" y="32214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6.Hardware: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7F981AA-3933-4955-B826-9EDA016AC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02617"/>
              </p:ext>
            </p:extLst>
          </p:nvPr>
        </p:nvGraphicFramePr>
        <p:xfrm>
          <a:off x="457200" y="993058"/>
          <a:ext cx="3962400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40578831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34482850"/>
                    </a:ext>
                  </a:extLst>
                </a:gridCol>
              </a:tblGrid>
              <a:tr h="354606">
                <a:tc>
                  <a:txBody>
                    <a:bodyPr/>
                    <a:lstStyle/>
                    <a:p>
                      <a:r>
                        <a:rPr lang="en-US" b="1" dirty="0"/>
                        <a:t>Components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Quantity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86817"/>
                  </a:ext>
                </a:extLst>
              </a:tr>
              <a:tr h="797864">
                <a:tc>
                  <a:txBody>
                    <a:bodyPr/>
                    <a:lstStyle/>
                    <a:p>
                      <a:r>
                        <a:rPr lang="en-IN" sz="1600" dirty="0"/>
                        <a:t>Arduino Nano(Atmega328 Controller)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104988"/>
                  </a:ext>
                </a:extLst>
              </a:tr>
              <a:tr h="325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NRF24L01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139087"/>
                  </a:ext>
                </a:extLst>
              </a:tr>
              <a:tr h="561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Joystick Module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52559"/>
                  </a:ext>
                </a:extLst>
              </a:tr>
              <a:tr h="561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Buzzer Module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182704"/>
                  </a:ext>
                </a:extLst>
              </a:tr>
              <a:tr h="561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Servo Motors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924488"/>
                  </a:ext>
                </a:extLst>
              </a:tr>
              <a:tr h="561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Batteries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 9v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546534"/>
                  </a:ext>
                </a:extLst>
              </a:tr>
              <a:tr h="561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Reed Switch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119331"/>
                  </a:ext>
                </a:extLst>
              </a:tr>
              <a:tr h="561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Slide Switch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68348"/>
                  </a:ext>
                </a:extLst>
              </a:tr>
              <a:tr h="561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Magnet.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41489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33CF10-C40F-40D3-BA4C-95C5D07AB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790872"/>
              </p:ext>
            </p:extLst>
          </p:nvPr>
        </p:nvGraphicFramePr>
        <p:xfrm>
          <a:off x="4572000" y="993058"/>
          <a:ext cx="3973830" cy="551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7430">
                  <a:extLst>
                    <a:ext uri="{9D8B030D-6E8A-4147-A177-3AD203B41FA5}">
                      <a16:colId xmlns:a16="http://schemas.microsoft.com/office/drawing/2014/main" val="4211717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982010371"/>
                    </a:ext>
                  </a:extLst>
                </a:gridCol>
              </a:tblGrid>
              <a:tr h="155074">
                <a:tc>
                  <a:txBody>
                    <a:bodyPr/>
                    <a:lstStyle/>
                    <a:p>
                      <a:r>
                        <a:rPr lang="en-US" sz="1800" b="1" dirty="0"/>
                        <a:t>Components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Quantity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263553"/>
                  </a:ext>
                </a:extLst>
              </a:tr>
              <a:tr h="155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Push Button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06091"/>
                  </a:ext>
                </a:extLst>
              </a:tr>
              <a:tr h="262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Timer Ic555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317188"/>
                  </a:ext>
                </a:extLst>
              </a:tr>
              <a:tr h="262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Hall Effect Sensor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065209"/>
                  </a:ext>
                </a:extLst>
              </a:tr>
              <a:tr h="262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LEDs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552907"/>
                  </a:ext>
                </a:extLst>
              </a:tr>
              <a:tr h="26255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600" dirty="0"/>
                        <a:t>Capacitors &amp; Resistor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_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63339"/>
                  </a:ext>
                </a:extLst>
              </a:tr>
              <a:tr h="262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Copper Clad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_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749172"/>
                  </a:ext>
                </a:extLst>
              </a:tr>
              <a:tr h="262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Programming Cable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050379"/>
                  </a:ext>
                </a:extLst>
              </a:tr>
              <a:tr h="262556">
                <a:tc>
                  <a:txBody>
                    <a:bodyPr/>
                    <a:lstStyle/>
                    <a:p>
                      <a:r>
                        <a:rPr lang="en-US" sz="1600" dirty="0"/>
                        <a:t>IC7805,7809,7812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248554"/>
                  </a:ext>
                </a:extLst>
              </a:tr>
              <a:tr h="262556">
                <a:tc>
                  <a:txBody>
                    <a:bodyPr/>
                    <a:lstStyle/>
                    <a:p>
                      <a:r>
                        <a:rPr lang="en-US" sz="1600" dirty="0"/>
                        <a:t>Jumper Wire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_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146133"/>
                  </a:ext>
                </a:extLst>
              </a:tr>
              <a:tr h="262556">
                <a:tc>
                  <a:txBody>
                    <a:bodyPr/>
                    <a:lstStyle/>
                    <a:p>
                      <a:r>
                        <a:rPr lang="en-US" sz="1600" dirty="0"/>
                        <a:t>PLA 3D Printing Material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1kg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348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460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5FC5AF-CE93-4731-BD2C-ECB3731A2052}"/>
              </a:ext>
            </a:extLst>
          </p:cNvPr>
          <p:cNvSpPr txBox="1"/>
          <p:nvPr/>
        </p:nvSpPr>
        <p:spPr>
          <a:xfrm>
            <a:off x="990600" y="546080"/>
            <a:ext cx="5562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7.Software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endParaRPr lang="en-US" dirty="0"/>
          </a:p>
          <a:p>
            <a:pPr>
              <a:lnSpc>
                <a:spcPct val="250000"/>
              </a:lnSpc>
            </a:pPr>
            <a:r>
              <a:rPr lang="en-US" dirty="0"/>
              <a:t>1.Autodesk Fusion 360:- 3D designing.</a:t>
            </a:r>
          </a:p>
          <a:p>
            <a:pPr>
              <a:lnSpc>
                <a:spcPct val="250000"/>
              </a:lnSpc>
            </a:pPr>
            <a:r>
              <a:rPr lang="en-US" dirty="0"/>
              <a:t>2.Autodesk eagle :- PCB Designing.</a:t>
            </a:r>
          </a:p>
          <a:p>
            <a:pPr>
              <a:lnSpc>
                <a:spcPct val="250000"/>
              </a:lnSpc>
            </a:pPr>
            <a:r>
              <a:rPr lang="en-US" dirty="0"/>
              <a:t>3.Arduino IDE`:- </a:t>
            </a:r>
            <a:r>
              <a:rPr lang="en-US" dirty="0" err="1"/>
              <a:t>Programing</a:t>
            </a:r>
            <a:r>
              <a:rPr lang="en-US" dirty="0"/>
              <a:t> the microcontroller.</a:t>
            </a:r>
          </a:p>
          <a:p>
            <a:pPr>
              <a:lnSpc>
                <a:spcPct val="250000"/>
              </a:lnSpc>
            </a:pPr>
            <a:r>
              <a:rPr lang="en-US" dirty="0"/>
              <a:t>4.Blender :-  3D Animation.</a:t>
            </a:r>
          </a:p>
          <a:p>
            <a:pPr>
              <a:lnSpc>
                <a:spcPct val="250000"/>
              </a:lnSpc>
            </a:pPr>
            <a:r>
              <a:rPr lang="en-US" dirty="0"/>
              <a:t>5. Latex :- For Documentation.</a:t>
            </a:r>
          </a:p>
          <a:p>
            <a:pPr>
              <a:lnSpc>
                <a:spcPct val="250000"/>
              </a:lnSpc>
            </a:pPr>
            <a:r>
              <a:rPr lang="en-US" dirty="0"/>
              <a:t>6.UBGE :-  3D Game using key controlled.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060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473F51-4D42-42CC-8389-D266B7091794}"/>
              </a:ext>
            </a:extLst>
          </p:cNvPr>
          <p:cNvSpPr txBox="1"/>
          <p:nvPr/>
        </p:nvSpPr>
        <p:spPr>
          <a:xfrm>
            <a:off x="152400" y="533400"/>
            <a:ext cx="8610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</a:t>
            </a:r>
            <a:r>
              <a:rPr lang="en-US" b="1" u="sng" dirty="0"/>
              <a:t>8. Videos</a:t>
            </a:r>
            <a:r>
              <a:rPr lang="en-US" b="1" dirty="0"/>
              <a:t>:-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Video 1:</a:t>
            </a:r>
            <a:r>
              <a:rPr lang="en-IN" dirty="0"/>
              <a:t>Fish Animation in Pool</a:t>
            </a:r>
            <a:r>
              <a:rPr lang="en-US" dirty="0"/>
              <a:t>.mp4         Video 3:- Progress_Video_2.mp4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https://youtu.be/NSARryXW1uk</a:t>
            </a:r>
            <a:r>
              <a:rPr lang="en-US" dirty="0"/>
              <a:t>             </a:t>
            </a:r>
            <a:r>
              <a:rPr lang="en-IN" dirty="0"/>
              <a:t>   </a:t>
            </a:r>
            <a:r>
              <a:rPr lang="en-US" dirty="0">
                <a:hlinkClick r:id="rId3"/>
              </a:rPr>
              <a:t>https://youtu.be/BRsX5pmcscM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Video 2: Progress_Video_1.mp4                 Video 3:Final Demonstration</a:t>
            </a:r>
          </a:p>
          <a:p>
            <a:r>
              <a:rPr lang="en-US" dirty="0"/>
              <a:t>  </a:t>
            </a:r>
            <a:r>
              <a:rPr lang="en-US" dirty="0">
                <a:hlinkClick r:id="rId4"/>
              </a:rPr>
              <a:t>https://youtu.be/jCL4euYWsCw</a:t>
            </a:r>
            <a:r>
              <a:rPr lang="en-US" dirty="0"/>
              <a:t>                 </a:t>
            </a:r>
            <a:r>
              <a:rPr lang="en-IN" dirty="0">
                <a:hlinkClick r:id="rId5"/>
              </a:rPr>
              <a:t>https://youtu.be/UlDN9iitq78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B64182-480F-430F-A69B-0743EC2437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3352800" cy="188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774F20-A31D-4ECA-815D-B87F1E0582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47038"/>
            <a:ext cx="3413977" cy="1920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21EA23-4441-4793-86E6-43BCDB6470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993058"/>
            <a:ext cx="3352801" cy="1885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B6246A-3EBB-4ED1-B940-8C74437447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11" y="3944580"/>
            <a:ext cx="3413977" cy="192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405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649</TotalTime>
  <Words>588</Words>
  <Application>Microsoft Office PowerPoint</Application>
  <PresentationFormat>On-screen Show (4:3)</PresentationFormat>
  <Paragraphs>151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Arial Narrow</vt:lpstr>
      <vt:lpstr>Calibri</vt:lpstr>
      <vt:lpstr>Century Schoolbook</vt:lpstr>
      <vt:lpstr>Wingdings</vt:lpstr>
      <vt:lpstr>Wingdings 2</vt:lpstr>
      <vt:lpstr>Oriel</vt:lpstr>
      <vt:lpstr>      Presentation    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lenovo</dc:creator>
  <cp:lastModifiedBy> </cp:lastModifiedBy>
  <cp:revision>42</cp:revision>
  <dcterms:created xsi:type="dcterms:W3CDTF">2019-09-27T07:32:50Z</dcterms:created>
  <dcterms:modified xsi:type="dcterms:W3CDTF">2020-06-04T15:38:11Z</dcterms:modified>
</cp:coreProperties>
</file>